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4"/>
  </p:sldMasterIdLst>
  <p:notesMasterIdLst>
    <p:notesMasterId r:id="rId27"/>
  </p:notesMasterIdLst>
  <p:sldIdLst>
    <p:sldId id="257" r:id="rId5"/>
    <p:sldId id="265" r:id="rId6"/>
    <p:sldId id="301" r:id="rId7"/>
    <p:sldId id="302" r:id="rId8"/>
    <p:sldId id="303" r:id="rId9"/>
    <p:sldId id="304" r:id="rId10"/>
    <p:sldId id="307" r:id="rId11"/>
    <p:sldId id="308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4" r:id="rId25"/>
    <p:sldId id="25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E6E"/>
    <a:srgbClr val="68598D"/>
    <a:srgbClr val="646C92"/>
    <a:srgbClr val="5A6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5934"/>
  </p:normalViewPr>
  <p:slideViewPr>
    <p:cSldViewPr snapToGrid="0">
      <p:cViewPr varScale="1">
        <p:scale>
          <a:sx n="67" d="100"/>
          <a:sy n="67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aashini Srinivasan" userId="66e0d12da8747315" providerId="LiveId" clId="{158F83BB-4CEC-460F-BCF1-AA9B8F206938}"/>
    <pc:docChg chg="custSel modSld">
      <pc:chgData name="Nivaashini Srinivasan" userId="66e0d12da8747315" providerId="LiveId" clId="{158F83BB-4CEC-460F-BCF1-AA9B8F206938}" dt="2023-10-21T10:01:31.671" v="17" actId="14100"/>
      <pc:docMkLst>
        <pc:docMk/>
      </pc:docMkLst>
      <pc:sldChg chg="modSp mod">
        <pc:chgData name="Nivaashini Srinivasan" userId="66e0d12da8747315" providerId="LiveId" clId="{158F83BB-4CEC-460F-BCF1-AA9B8F206938}" dt="2023-10-21T09:57:10.108" v="1" actId="20577"/>
        <pc:sldMkLst>
          <pc:docMk/>
          <pc:sldMk cId="1325608595" sldId="257"/>
        </pc:sldMkLst>
        <pc:spChg chg="mod">
          <ac:chgData name="Nivaashini Srinivasan" userId="66e0d12da8747315" providerId="LiveId" clId="{158F83BB-4CEC-460F-BCF1-AA9B8F206938}" dt="2023-10-21T09:57:10.108" v="1" actId="20577"/>
          <ac:spMkLst>
            <pc:docMk/>
            <pc:sldMk cId="1325608595" sldId="257"/>
            <ac:spMk id="16" creationId="{C6BBF332-9BE1-4806-A901-6926D07FEA3E}"/>
          </ac:spMkLst>
        </pc:spChg>
      </pc:sldChg>
      <pc:sldChg chg="addSp delSp modSp mod">
        <pc:chgData name="Nivaashini Srinivasan" userId="66e0d12da8747315" providerId="LiveId" clId="{158F83BB-4CEC-460F-BCF1-AA9B8F206938}" dt="2023-10-21T10:01:31.671" v="17" actId="14100"/>
        <pc:sldMkLst>
          <pc:docMk/>
          <pc:sldMk cId="4166016424" sldId="302"/>
        </pc:sldMkLst>
        <pc:picChg chg="add mod modCrop">
          <ac:chgData name="Nivaashini Srinivasan" userId="66e0d12da8747315" providerId="LiveId" clId="{158F83BB-4CEC-460F-BCF1-AA9B8F206938}" dt="2023-10-21T10:01:31.671" v="17" actId="14100"/>
          <ac:picMkLst>
            <pc:docMk/>
            <pc:sldMk cId="4166016424" sldId="302"/>
            <ac:picMk id="4" creationId="{E5B27680-17B7-D669-59E4-5CC0CAE83839}"/>
          </ac:picMkLst>
        </pc:picChg>
        <pc:picChg chg="del">
          <ac:chgData name="Nivaashini Srinivasan" userId="66e0d12da8747315" providerId="LiveId" clId="{158F83BB-4CEC-460F-BCF1-AA9B8F206938}" dt="2023-10-21T10:00:27.866" v="8" actId="478"/>
          <ac:picMkLst>
            <pc:docMk/>
            <pc:sldMk cId="4166016424" sldId="302"/>
            <ac:picMk id="7" creationId="{1F608ADE-55E6-A793-09B5-1AC563611B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6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3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0713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99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919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45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7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97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 marL="0" indent="0" algn="ctr">
              <a:buNone/>
            </a:pPr>
            <a:r>
              <a:rPr lang="en-US" dirty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57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8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113213"/>
            <a:ext cx="4636800" cy="165576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>
                <a:cs typeface="Calibri"/>
              </a:rPr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09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anchor="t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3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0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3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4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672" r:id="rId19"/>
    <p:sldLayoutId id="2147483678" r:id="rId20"/>
    <p:sldLayoutId id="2147483679" r:id="rId21"/>
    <p:sldLayoutId id="2147483677" r:id="rId22"/>
    <p:sldLayoutId id="2147483671" r:id="rId23"/>
    <p:sldLayoutId id="2147483676" r:id="rId24"/>
    <p:sldLayoutId id="2147483674" r:id="rId25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63512DA-CA15-4F6E-B129-07025B92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94" y="451513"/>
            <a:ext cx="9383263" cy="1389851"/>
          </a:xfrm>
        </p:spPr>
        <p:txBody>
          <a:bodyPr>
            <a:noAutofit/>
          </a:bodyPr>
          <a:lstStyle/>
          <a:p>
            <a:r>
              <a:rPr lang="en-US" sz="4000" b="1" dirty="0"/>
              <a:t>The Future of Work: Data Analysis of Glassdoor Jobs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39607A7-8386-47DB-8578-DDEDD194E5D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1362292-4CD9-4AFD-B8EE-F6CE5EC5FAF1}"/>
              </a:ext>
            </a:extLst>
          </p:cNvPr>
          <p:cNvSpPr txBox="1">
            <a:spLocks/>
          </p:cNvSpPr>
          <p:nvPr/>
        </p:nvSpPr>
        <p:spPr>
          <a:xfrm>
            <a:off x="518726" y="2805400"/>
            <a:ext cx="4636800" cy="430306"/>
          </a:xfrm>
          <a:prstGeom prst="rect">
            <a:avLst/>
          </a:prstGeom>
        </p:spPr>
        <p:txBody>
          <a:bodyPr>
            <a:no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cs typeface="Calibri"/>
              </a:rPr>
              <a:t>TEAM ID:NM2023TMID02095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BF332-9BE1-4806-A901-6926D07FEA3E}"/>
              </a:ext>
            </a:extLst>
          </p:cNvPr>
          <p:cNvSpPr txBox="1"/>
          <p:nvPr/>
        </p:nvSpPr>
        <p:spPr>
          <a:xfrm>
            <a:off x="518726" y="3429000"/>
            <a:ext cx="6127376" cy="280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TEAM MEMBERS: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PAVITHRA S (611220104103)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KISHORE K (611220104075)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KRISHNA PRASAD S (611220104078)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MYTHRAYAN O N (611220104092)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NIVAASHINI S (611220104099)</a:t>
            </a:r>
          </a:p>
        </p:txBody>
      </p:sp>
      <p:pic>
        <p:nvPicPr>
          <p:cNvPr id="17" name="Drawing 0">
            <a:extLst>
              <a:ext uri="{FF2B5EF4-FFF2-40B4-BE49-F238E27FC236}">
                <a16:creationId xmlns:a16="http://schemas.microsoft.com/office/drawing/2014/main" id="{AC706A3C-1BB9-4F69-AD97-A92AFB47BA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54587" y="327559"/>
            <a:ext cx="1073519" cy="1127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4E6EBB-D44D-3997-3800-DDD56863B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r="17763"/>
          <a:stretch/>
        </p:blipFill>
        <p:spPr>
          <a:xfrm>
            <a:off x="6453451" y="2463092"/>
            <a:ext cx="4957762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30FB9-80EB-B199-D6EF-B081CA9FE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8" t="14357" r="9765" b="14025"/>
          <a:stretch/>
        </p:blipFill>
        <p:spPr>
          <a:xfrm>
            <a:off x="648784" y="707282"/>
            <a:ext cx="10894431" cy="544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6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F606C-B80C-5BB4-508A-989DB6F10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1" t="13107" r="9883" b="6563"/>
          <a:stretch/>
        </p:blipFill>
        <p:spPr>
          <a:xfrm>
            <a:off x="781049" y="477771"/>
            <a:ext cx="10629901" cy="59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64846-3B4F-1E4C-9133-908ECB302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8" t="14775" r="10938" b="6562"/>
          <a:stretch/>
        </p:blipFill>
        <p:spPr>
          <a:xfrm>
            <a:off x="657225" y="555177"/>
            <a:ext cx="10718006" cy="58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0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EAE2F-2230-791B-EF9F-BBEBA4626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5" t="13339" r="10235" b="6563"/>
          <a:stretch/>
        </p:blipFill>
        <p:spPr>
          <a:xfrm>
            <a:off x="795337" y="502304"/>
            <a:ext cx="10601325" cy="590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9557E-CA10-4A95-35A3-64232FDA7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0" t="13732" r="10352" b="6562"/>
          <a:stretch/>
        </p:blipFill>
        <p:spPr>
          <a:xfrm>
            <a:off x="866775" y="525177"/>
            <a:ext cx="10458450" cy="58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9BFB6-71CA-F897-E31C-F9D56256C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4" t="12898" r="5285" b="6563"/>
          <a:stretch/>
        </p:blipFill>
        <p:spPr>
          <a:xfrm>
            <a:off x="720683" y="746333"/>
            <a:ext cx="10750634" cy="53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05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B63CB-D1A9-9272-BCE3-275303D01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" t="13732" r="5161" b="6562"/>
          <a:stretch/>
        </p:blipFill>
        <p:spPr>
          <a:xfrm>
            <a:off x="550347" y="760412"/>
            <a:ext cx="10836791" cy="54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2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2A838-735D-3DB5-89FC-FD0786AD4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4" t="13955" r="5664" b="6216"/>
          <a:stretch/>
        </p:blipFill>
        <p:spPr>
          <a:xfrm>
            <a:off x="678161" y="720611"/>
            <a:ext cx="10835677" cy="54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61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30E97-01E3-CB68-7856-DE483F78A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4" t="12690" r="5781" b="6562"/>
          <a:stretch/>
        </p:blipFill>
        <p:spPr>
          <a:xfrm>
            <a:off x="673894" y="688975"/>
            <a:ext cx="10844212" cy="55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6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71A03-F225-1747-BEF0-26871C1CC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2" t="12273" r="5313" b="6563"/>
          <a:stretch/>
        </p:blipFill>
        <p:spPr>
          <a:xfrm>
            <a:off x="623887" y="647238"/>
            <a:ext cx="10944226" cy="55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43" y="302875"/>
            <a:ext cx="10213200" cy="662401"/>
          </a:xfrm>
        </p:spPr>
        <p:txBody>
          <a:bodyPr/>
          <a:lstStyle/>
          <a:p>
            <a:r>
              <a:rPr lang="en-US" dirty="0"/>
              <a:t>DATA SET :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0EF79-5BAF-B158-7EC4-703583882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74" b="6563"/>
          <a:stretch/>
        </p:blipFill>
        <p:spPr>
          <a:xfrm>
            <a:off x="800143" y="1174163"/>
            <a:ext cx="10527071" cy="5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EEB28-B65A-5B70-597E-5008A2C00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6" t="13107" r="4727" b="6563"/>
          <a:stretch/>
        </p:blipFill>
        <p:spPr>
          <a:xfrm>
            <a:off x="552450" y="675813"/>
            <a:ext cx="10906125" cy="55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17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3B7D3-8E9D-CB55-76E5-A7F43EC4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4" t="12898" r="5430" b="6563"/>
          <a:stretch/>
        </p:blipFill>
        <p:spPr>
          <a:xfrm>
            <a:off x="652462" y="703262"/>
            <a:ext cx="10887075" cy="55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64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00" y="1636712"/>
            <a:ext cx="4636800" cy="21384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800" dirty="0"/>
              <a:t>Thank You...</a:t>
            </a:r>
          </a:p>
        </p:txBody>
      </p:sp>
      <p:sp>
        <p:nvSpPr>
          <p:cNvPr id="102" name="Date Placeholder 47">
            <a:extLst>
              <a:ext uri="{FF2B5EF4-FFF2-40B4-BE49-F238E27FC236}">
                <a16:creationId xmlns:a16="http://schemas.microsoft.com/office/drawing/2014/main" id="{F956151C-A474-42C6-9D67-B6779EF6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9" y="302875"/>
            <a:ext cx="10213200" cy="662401"/>
          </a:xfrm>
        </p:spPr>
        <p:txBody>
          <a:bodyPr/>
          <a:lstStyle/>
          <a:p>
            <a:r>
              <a:rPr lang="en-US" dirty="0"/>
              <a:t>EXPLORATIONS: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5F30C-1333-8487-52D7-36D60AE79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7" b="6020"/>
          <a:stretch/>
        </p:blipFill>
        <p:spPr>
          <a:xfrm>
            <a:off x="550979" y="1103444"/>
            <a:ext cx="11090041" cy="51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99" y="236405"/>
            <a:ext cx="10213200" cy="662401"/>
          </a:xfrm>
        </p:spPr>
        <p:txBody>
          <a:bodyPr/>
          <a:lstStyle/>
          <a:p>
            <a:r>
              <a:rPr lang="en-US" dirty="0"/>
              <a:t>WEB PAGE: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27680-17B7-D669-59E4-5CC0CAE83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77" r="-1" b="6354"/>
          <a:stretch/>
        </p:blipFill>
        <p:spPr>
          <a:xfrm>
            <a:off x="532199" y="998818"/>
            <a:ext cx="11279091" cy="56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16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F6B50-5E9C-0508-FC61-3D3C21821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8" t="11927" r="19168" b="6574"/>
          <a:stretch/>
        </p:blipFill>
        <p:spPr>
          <a:xfrm>
            <a:off x="714375" y="205827"/>
            <a:ext cx="10406063" cy="64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8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7B24A-1387-6AF1-48C6-CFBB7E8BD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7" t="11648" r="9180" b="5312"/>
          <a:stretch/>
        </p:blipFill>
        <p:spPr>
          <a:xfrm>
            <a:off x="568329" y="327289"/>
            <a:ext cx="11055342" cy="62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8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ADD94-6DA8-AFF7-334B-DCDEA0248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6" t="11857" r="8800" b="5436"/>
          <a:stretch/>
        </p:blipFill>
        <p:spPr>
          <a:xfrm>
            <a:off x="752772" y="230068"/>
            <a:ext cx="10686456" cy="63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FAEEE-56FF-629D-E95F-4AE858828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t="12506" r="1894" b="6562"/>
          <a:stretch/>
        </p:blipFill>
        <p:spPr>
          <a:xfrm>
            <a:off x="660796" y="549893"/>
            <a:ext cx="10870408" cy="57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E3D78-0EB3-7C73-ADE3-0BB63F921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3" t="12482" r="9063" b="6412"/>
          <a:stretch/>
        </p:blipFill>
        <p:spPr>
          <a:xfrm>
            <a:off x="709612" y="451513"/>
            <a:ext cx="10772775" cy="59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879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</TotalTime>
  <Words>77</Words>
  <Application>Microsoft Office PowerPoint</Application>
  <PresentationFormat>Widescreen</PresentationFormat>
  <Paragraphs>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Trebuchet MS</vt:lpstr>
      <vt:lpstr>Wingdings</vt:lpstr>
      <vt:lpstr>Wingdings 3</vt:lpstr>
      <vt:lpstr>Facet</vt:lpstr>
      <vt:lpstr>The Future of Work: Data Analysis of Glassdoor Jobs</vt:lpstr>
      <vt:lpstr>DATA SET :</vt:lpstr>
      <vt:lpstr>EXPLORATIONS:</vt:lpstr>
      <vt:lpstr>WEB PAGE: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Empowering the Future: A Literacy Rate Analysis for a Better Tomorrow</dc:title>
  <dc:creator>KRISHNA PRASAD</dc:creator>
  <cp:lastModifiedBy>Nivaashini Srinivasan</cp:lastModifiedBy>
  <cp:revision>124</cp:revision>
  <dcterms:created xsi:type="dcterms:W3CDTF">2023-05-18T10:22:35Z</dcterms:created>
  <dcterms:modified xsi:type="dcterms:W3CDTF">2023-10-21T10:04:48Z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